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 showGuides="1">
      <p:cViewPr>
        <p:scale>
          <a:sx n="30" d="100"/>
          <a:sy n="30" d="100"/>
        </p:scale>
        <p:origin x="1901" y="11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B2634-419F-4162-AAD5-B5FF42F82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F9278-65F5-4736-9349-4BEF0500B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4DE5B-58D4-42EC-ADC2-79A35F071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A3C2E-E39D-4814-A138-C2E591EB1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3B5F9-509D-4104-8B06-A7FCBF7D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7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E3CCC-CA3B-4FDC-9F6A-52E68315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391AE-58B7-44DE-9790-7D0AFE281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D5432-E1F9-4FEB-B9AD-4DC0038F9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AD80A-FFF4-4D8D-811D-9DAFA36BB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28635-6D6A-475A-AEAE-AF0B0F4E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5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41C6E-6381-4E82-B6E8-2C56C7FBC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1E0C5-CEE4-4A6E-8E25-F9F65D25A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A242E-0546-499B-8EE0-804D44DB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2D91D-335A-4CC9-ADEF-C4A41BC1E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3AE74-A448-4D7F-95A2-31BF2784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1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AD3CE-D801-49E5-9A83-DE3ED1EB3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3AE26-F7CE-474E-9A5D-CBF2B57BE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0027D-4248-418A-8770-AE2659C32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3736E-72C3-4DC5-82CB-3F79B02C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6929F-F4F7-486C-94DF-E751C5C4D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483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6BF8E-9D0F-448D-99BF-F4A478268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927F5-2B9F-4DA9-9200-EA1136178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807A1-8F9B-49BC-9F0A-DAD3F9D6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2AA90-D3E9-4967-BCBD-BC14247C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4D9A-DC24-4FC9-8213-57A417C7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6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92510-42CA-4E99-8046-27679A3B9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04A2B-3E6D-47C2-9AA4-7527FBF1C5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139D8-46C0-4B42-98D0-EDC079AB2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2222A-7C2D-45A5-AD2C-1CDE20F60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0A922-7A26-4AA5-B91F-03A3E174C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408EE-F62E-4253-A56D-7B110ED4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52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30DB8-2DF2-4F00-AC5B-0C54AB860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70267-52D5-40A3-A77C-80ED9B3F4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135C5-7A3D-4D5A-AAF9-4CFE668C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E7053D-FF21-42E3-A8E1-A56C9E22B3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B4F07E-1198-4D8C-AB49-E0D40A1E8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EECD4E-3BB4-4EE8-8BDF-95AD09B5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93CA72-9050-4A98-B06D-0459D7D9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A64FA4-0248-41C5-97A4-C377098F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07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5228A-18C8-47CF-B38D-4B2B70050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3553-AA16-42EE-B5F1-994174088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75C3C-A9DF-4A75-A2D3-79510DBC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45BE8C-472E-4402-9062-7A9742BC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5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D9E548-00CF-4A98-B9DC-2611FAD7A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3C9170-CA1B-4445-A369-245B4CE5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D6032-932A-4AFD-98BF-447C6EDC5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93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CA34-5F3A-4651-B0D8-5DE8221A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0EEF4-3C84-4C02-87CB-74A518561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C4EB4-7265-46C9-A173-23BA67C38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51059-2175-4499-92EF-DDC074584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72F7B-3020-481C-B0FA-D8B844A3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04428-D24E-4C73-A93C-BCBA7F5B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3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DAD49-9187-4924-B255-7CB7B6385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829D05-0413-4183-AA0B-FD18F85854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8BA12-E761-4760-9FC1-BAE730927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E4DE6-FA79-4B40-9274-5E8962183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E368-F8AE-4847-8673-77B52835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E595C-A3C2-4712-86A9-CD73C93C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8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358E6F-4EAD-4D62-958E-0626FF06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B610C-1E06-48EC-80B4-D0E9AD0F6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4FB70-482F-4865-8A1B-6663C1119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D5DA3-6702-4A01-8C9B-31D419F96B7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0B787-9F53-4E8B-9559-86EDDB046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CB4C4-E552-4C9A-8049-51D4ED897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12572-EC77-4EFD-8DA3-9D0519D66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6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DA61EAD-3204-4BCE-A9A8-4F5BBF91D497}"/>
              </a:ext>
            </a:extLst>
          </p:cNvPr>
          <p:cNvGrpSpPr>
            <a:grpSpLocks noChangeAspect="1"/>
          </p:cNvGrpSpPr>
          <p:nvPr/>
        </p:nvGrpSpPr>
        <p:grpSpPr>
          <a:xfrm>
            <a:off x="2717007" y="-783828"/>
            <a:ext cx="8001000" cy="7425928"/>
            <a:chOff x="0" y="0"/>
            <a:chExt cx="12192000" cy="11315700"/>
          </a:xfrm>
        </p:grpSpPr>
        <p:sp>
          <p:nvSpPr>
            <p:cNvPr id="5" name="Partial Circle 4">
              <a:extLst>
                <a:ext uri="{FF2B5EF4-FFF2-40B4-BE49-F238E27FC236}">
                  <a16:creationId xmlns:a16="http://schemas.microsoft.com/office/drawing/2014/main" id="{7AF056E6-4E40-4934-A623-ED8A9B799F18}"/>
                </a:ext>
              </a:extLst>
            </p:cNvPr>
            <p:cNvSpPr/>
            <p:nvPr/>
          </p:nvSpPr>
          <p:spPr>
            <a:xfrm rot="18622801">
              <a:off x="1398270" y="2837815"/>
              <a:ext cx="1771650" cy="17145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6" name="Partial Circle 5">
              <a:extLst>
                <a:ext uri="{FF2B5EF4-FFF2-40B4-BE49-F238E27FC236}">
                  <a16:creationId xmlns:a16="http://schemas.microsoft.com/office/drawing/2014/main" id="{9F5114EE-83D5-49BA-A1EA-21DE9A52678E}"/>
                </a:ext>
              </a:extLst>
            </p:cNvPr>
            <p:cNvSpPr/>
            <p:nvPr/>
          </p:nvSpPr>
          <p:spPr>
            <a:xfrm rot="3979391">
              <a:off x="-563245" y="5177155"/>
              <a:ext cx="7054215" cy="4002405"/>
            </a:xfrm>
            <a:prstGeom prst="pie">
              <a:avLst>
                <a:gd name="adj1" fmla="val 0"/>
                <a:gd name="adj2" fmla="val 10871548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7" name="Circle: Hollow 6">
              <a:extLst>
                <a:ext uri="{FF2B5EF4-FFF2-40B4-BE49-F238E27FC236}">
                  <a16:creationId xmlns:a16="http://schemas.microsoft.com/office/drawing/2014/main" id="{86060BD2-6425-4DE4-95B0-487387425B4F}"/>
                </a:ext>
              </a:extLst>
            </p:cNvPr>
            <p:cNvSpPr/>
            <p:nvPr/>
          </p:nvSpPr>
          <p:spPr>
            <a:xfrm>
              <a:off x="1047750" y="2152650"/>
              <a:ext cx="8591550" cy="8572500"/>
            </a:xfrm>
            <a:prstGeom prst="donut">
              <a:avLst>
                <a:gd name="adj" fmla="val 4425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8" name="Partial Circle 7">
              <a:extLst>
                <a:ext uri="{FF2B5EF4-FFF2-40B4-BE49-F238E27FC236}">
                  <a16:creationId xmlns:a16="http://schemas.microsoft.com/office/drawing/2014/main" id="{1BE64009-1955-495A-83D8-55A65E5236BE}"/>
                </a:ext>
              </a:extLst>
            </p:cNvPr>
            <p:cNvSpPr/>
            <p:nvPr/>
          </p:nvSpPr>
          <p:spPr>
            <a:xfrm rot="5400000">
              <a:off x="8686800" y="5734050"/>
              <a:ext cx="1771650" cy="17145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2F1B69A3-10C2-4FB4-8799-4B9D24107DA5}"/>
                </a:ext>
              </a:extLst>
            </p:cNvPr>
            <p:cNvSpPr/>
            <p:nvPr/>
          </p:nvSpPr>
          <p:spPr>
            <a:xfrm>
              <a:off x="4457700" y="1200150"/>
              <a:ext cx="1771650" cy="192405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Circle: Hollow 9">
              <a:extLst>
                <a:ext uri="{FF2B5EF4-FFF2-40B4-BE49-F238E27FC236}">
                  <a16:creationId xmlns:a16="http://schemas.microsoft.com/office/drawing/2014/main" id="{6F35D981-E235-4DF1-8F53-EEC362DF2B74}"/>
                </a:ext>
              </a:extLst>
            </p:cNvPr>
            <p:cNvSpPr/>
            <p:nvPr/>
          </p:nvSpPr>
          <p:spPr>
            <a:xfrm>
              <a:off x="463550" y="1562100"/>
              <a:ext cx="9772650" cy="9753600"/>
            </a:xfrm>
            <a:prstGeom prst="donut">
              <a:avLst>
                <a:gd name="adj" fmla="val 714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419D2E77-E766-4154-9E15-1A6F4286D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2192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94983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Xzistor LAB</dc:creator>
  <cp:lastModifiedBy>Xzistor LAB</cp:lastModifiedBy>
  <cp:revision>1</cp:revision>
  <dcterms:created xsi:type="dcterms:W3CDTF">2020-06-14T10:45:13Z</dcterms:created>
  <dcterms:modified xsi:type="dcterms:W3CDTF">2020-06-14T10:46:00Z</dcterms:modified>
</cp:coreProperties>
</file>